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5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5CEE-ED45-4164-BF51-4F89007CE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F98C7D-2A1A-4E22-8F62-1E438DEF8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9A413-451B-47F1-895A-0A2186D73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CC66-2C94-41DC-816A-F80E06272845}" type="datetimeFigureOut">
              <a:rPr lang="en-GB" smtClean="0"/>
              <a:t>14/06/2021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FC985-3F73-443E-99B0-A0FA1877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6DD9E-203A-4691-B2E6-2D02C38E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9D9E-3D26-44D1-9067-7CDF50141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274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111AD-2EE1-48FA-B046-91157A7A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410B43-4BE7-4692-9299-5A3AED3AF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04D8A-B544-482F-8231-529AAECB5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CC66-2C94-41DC-816A-F80E06272845}" type="datetimeFigureOut">
              <a:rPr lang="en-GB" smtClean="0"/>
              <a:t>14/06/2021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BB81C-B06C-4A26-8816-C88D93679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17468-7A1B-4473-8BF5-21C573131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9D9E-3D26-44D1-9067-7CDF50141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280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37A0A8-4F40-4743-B311-AD23E06FA6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612E24-EF4C-4B5F-9A90-A6710F4551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3B08A-6830-4FF8-9B48-72C57716F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CC66-2C94-41DC-816A-F80E06272845}" type="datetimeFigureOut">
              <a:rPr lang="en-GB" smtClean="0"/>
              <a:t>14/06/2021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67E3F-EF63-4BB6-8FE5-F3DE736F3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A1031-E0B0-4E79-8FC9-E65ACE80F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9D9E-3D26-44D1-9067-7CDF50141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174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BE53E-8CB6-4949-AC39-34E20227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6A00F-C183-4A80-9BC3-710E6B4FC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D97CB-1B54-47E5-9B5E-540822807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CC66-2C94-41DC-816A-F80E06272845}" type="datetimeFigureOut">
              <a:rPr lang="en-GB" smtClean="0"/>
              <a:t>14/06/2021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2A557-A755-4749-BC4A-180E8A9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8848D-BC59-4324-A913-2D135FA79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9D9E-3D26-44D1-9067-7CDF50141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780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7388-DBEC-4AF0-99D0-B600FA710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A77D6-450F-4BAB-805C-6AA7671EF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A3FA3-6B19-4A00-B5CF-01E73F3BA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CC66-2C94-41DC-816A-F80E06272845}" type="datetimeFigureOut">
              <a:rPr lang="en-GB" smtClean="0"/>
              <a:t>14/06/2021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94B32-3E5C-4D13-8E8D-90BA8E8EB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A2CE5-6375-43C3-A893-54D1BB36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9D9E-3D26-44D1-9067-7CDF50141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113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A1953-7D9B-4261-8039-C6577A8E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70AB0-C932-42C1-B320-81B000FE7B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794EEB-38E1-4CCE-8BBD-951D6CCC4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B92CB-E451-4849-B3E0-D26203C47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CC66-2C94-41DC-816A-F80E06272845}" type="datetimeFigureOut">
              <a:rPr lang="en-GB" smtClean="0"/>
              <a:t>14/06/2021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F75CFC-0594-4778-9500-6C12EEBC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A2681-4F97-42FC-AC24-1EBDE3555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9D9E-3D26-44D1-9067-7CDF50141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162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E945C-D7FD-42FB-A8D0-07220EBE9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15CB1-E6B9-47C2-9108-F0631219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5B4E85-49A2-4AF7-9353-0E9EF9AA1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5E97CB-D327-490A-B12D-490B06FDB5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C7BD14-C84E-4853-A3AF-F6181BFD64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5D245A-406E-4DDD-8826-ED1D67D93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CC66-2C94-41DC-816A-F80E06272845}" type="datetimeFigureOut">
              <a:rPr lang="en-GB" smtClean="0"/>
              <a:t>14/06/2021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8F78F4-0871-4E6A-9A95-1C919E57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71DD02-65A3-4F0D-8652-2C9EFCBC0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9D9E-3D26-44D1-9067-7CDF50141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67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A153-EF1B-4335-8575-05684B394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70FCF-2F0A-419D-9DE6-85947D1AD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CC66-2C94-41DC-816A-F80E06272845}" type="datetimeFigureOut">
              <a:rPr lang="en-GB" smtClean="0"/>
              <a:t>14/06/2021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829EA2-F970-4721-8A48-139350456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FC55D-067B-4468-8523-B76DDA2E6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9D9E-3D26-44D1-9067-7CDF50141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522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A3A224-E50E-4E79-B7AA-A44DA86D0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CC66-2C94-41DC-816A-F80E06272845}" type="datetimeFigureOut">
              <a:rPr lang="en-GB" smtClean="0"/>
              <a:t>14/06/2021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E1E083-4661-455B-BC23-6A0302BBE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659C9-99A2-4664-87BD-759298058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9D9E-3D26-44D1-9067-7CDF50141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186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4C9BD-30B4-45E9-A748-8546294C6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CAF99-E552-4004-8A65-EF235353F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66795C-7692-4FE1-BF0E-47A3BA2A3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6F1AA-4E56-4502-BCD8-70581443C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CC66-2C94-41DC-816A-F80E06272845}" type="datetimeFigureOut">
              <a:rPr lang="en-GB" smtClean="0"/>
              <a:t>14/06/2021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1C899-0C1B-49AD-A289-652868E2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F4F94-C080-438E-B461-A74D7FDA4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9D9E-3D26-44D1-9067-7CDF50141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308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6AFD9-BA98-49AE-8DAE-0F976ECAC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701919-A511-4470-A422-38537FBF9D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25CFC-DCF1-42B4-BDFF-F3268DE3C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EF508-9C27-44CE-A1A9-054F23239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CC66-2C94-41DC-816A-F80E06272845}" type="datetimeFigureOut">
              <a:rPr lang="en-GB" smtClean="0"/>
              <a:t>14/06/2021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9E8CD-90DB-4F70-BABC-5DE0C7882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FA1BB-6457-47A7-99AE-44AD6E83B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9D9E-3D26-44D1-9067-7CDF50141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75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C0845D-C952-494D-8515-EFD04F2D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EBED2-B3AD-4884-A430-F4E0D82A0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70C89-1384-4B36-BB72-EED6EA2377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3CC66-2C94-41DC-816A-F80E06272845}" type="datetimeFigureOut">
              <a:rPr lang="en-GB" smtClean="0"/>
              <a:t>14/06/2021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12274-33A4-461B-B982-6A822C0EFB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91054-F37E-4292-B13B-B627B7586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49D9E-3D26-44D1-9067-7CDF50141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429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CCBDB57-8A43-49DE-AA7D-F5FD15982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34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323868F-F3E8-4723-9FEB-1878225E0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34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227D16E1-F0E5-49F2-BCC7-870C4005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13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2D50D2D-39F3-4D41-BE0D-F8937519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36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B56A71F-DCCE-424A-85E6-AC7278C77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7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6405453-36C1-4484-9E7D-5AF38F30F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68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00EC64E-F463-4267-A89B-A81602D46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46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82EFCF8-67E4-4AA3-9C33-38F0B7CEC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3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70C04B0-62E1-4E00-A1B4-FE70F0746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09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5D1E0A4-9C89-4EDF-928D-F1746F0F3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13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waterfall chart&#10;&#10;Description automatically generated">
            <a:extLst>
              <a:ext uri="{FF2B5EF4-FFF2-40B4-BE49-F238E27FC236}">
                <a16:creationId xmlns:a16="http://schemas.microsoft.com/office/drawing/2014/main" id="{E9460811-9795-4C30-9A05-F09384488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88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D1CFC6E2-2C08-4244-92E4-1123F6C86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07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827EF29-7B77-4285-AFD9-852889AF5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95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Kushairi, Adam</dc:creator>
  <cp:lastModifiedBy>Kushairi, Adam</cp:lastModifiedBy>
  <cp:revision>1</cp:revision>
  <dcterms:created xsi:type="dcterms:W3CDTF">2021-06-14T02:32:52Z</dcterms:created>
  <dcterms:modified xsi:type="dcterms:W3CDTF">2021-06-14T02:36:12Z</dcterms:modified>
</cp:coreProperties>
</file>